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2" r:id="rId3"/>
    <p:sldId id="273" r:id="rId4"/>
    <p:sldId id="274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Orbits=46,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blipFill>
                <a:blip r:embed="rId2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35BC89-8714-3A48-8F7D-2202B2BD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" y="1424035"/>
            <a:ext cx="5256394" cy="33506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2EA387-DA50-484F-94F8-F3321EC0A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8148"/>
            <a:ext cx="5152898" cy="3862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D568A5-29E8-D448-90DD-17B96DF4EB6E}"/>
                  </a:ext>
                </a:extLst>
              </p:cNvPr>
              <p:cNvSpPr txBox="1"/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=0.5,</m:t>
                    </m:r>
                    <m:r>
                      <a:rPr kumimoji="1"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kumimoji="1" lang="en-US" altLang="zh-CN" dirty="0"/>
                  <a:t>/2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D568A5-29E8-D448-90DD-17B96DF4E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blipFill>
                <a:blip r:embed="rId5"/>
                <a:stretch>
                  <a:fillRect l="-2649" t="-12000" r="-3974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80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Orbits=76,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blipFill>
                <a:blip r:embed="rId2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BB2363-4184-E148-B19A-67C053E8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98" y="1397699"/>
            <a:ext cx="5285434" cy="3332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50DEC0-DBDF-8A4E-8C43-CEB8ECE9F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81307"/>
            <a:ext cx="5430031" cy="40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Orbits=106,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blipFill>
                <a:blip r:embed="rId2"/>
                <a:stretch>
                  <a:fillRect l="-92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057F04-8390-7F4C-ADA3-9338AA49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4" y="1282997"/>
            <a:ext cx="5734769" cy="35008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767F41-6431-AF4F-AC20-37EE9FE59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209" y="826779"/>
            <a:ext cx="5734767" cy="42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Orbits=136,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blipFill>
                <a:blip r:embed="rId2"/>
                <a:stretch>
                  <a:fillRect l="-92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70B6D0-C9FF-8243-A70A-56AE82251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703"/>
            <a:ext cx="5727218" cy="36906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6FD93A-9ADC-E14E-AD6A-3A305F25E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447" y="781296"/>
            <a:ext cx="6098539" cy="457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11688</TotalTime>
  <Words>93</Words>
  <Application>Microsoft Macintosh PowerPoint</Application>
  <PresentationFormat>宽屏</PresentationFormat>
  <Paragraphs>17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Cambria Math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1444</cp:revision>
  <dcterms:created xsi:type="dcterms:W3CDTF">2019-05-09T11:33:34Z</dcterms:created>
  <dcterms:modified xsi:type="dcterms:W3CDTF">2020-06-05T23:57:02Z</dcterms:modified>
</cp:coreProperties>
</file>